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9"/>
  </p:notesMasterIdLst>
  <p:sldIdLst>
    <p:sldId id="413" r:id="rId2"/>
    <p:sldId id="297" r:id="rId3"/>
    <p:sldId id="270" r:id="rId4"/>
    <p:sldId id="425" r:id="rId5"/>
    <p:sldId id="426" r:id="rId6"/>
    <p:sldId id="427" r:id="rId7"/>
    <p:sldId id="424" r:id="rId8"/>
  </p:sldIdLst>
  <p:sldSz cx="9144000" cy="6858000" type="screen4x3"/>
  <p:notesSz cx="6858000" cy="9144000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333FF"/>
    <a:srgbClr val="33CC33"/>
    <a:srgbClr val="6699FF"/>
    <a:srgbClr val="666633"/>
    <a:srgbClr val="CC6600"/>
    <a:srgbClr val="FF6600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29DF17-8944-40F0-B7AF-847409BFAEEF}" type="datetimeFigureOut">
              <a:rPr lang="th-TH" smtClean="0"/>
              <a:pPr/>
              <a:t>12/07/56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98B56-5A8A-4F63-9EDA-E77CEA8EE788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6555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6555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E2D992-C3A0-4B1E-9316-5B8D4F817AE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BF29C-3688-4B0B-AC6C-03710A943C0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634A9-0107-415D-83F6-71EA120B0A3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51C59-5579-4307-B0F1-D940ED6D3E7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ชื่อเรื่องและตารา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ตาราง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0F83E-24AC-4C46-900C-E9400C8B48B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ชื่อเรื่อง ข้อความ 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6CFA0-C1D4-48E9-BCB2-7649E1C0A2F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23723-AF76-41B8-9D17-A042EA3DEC9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25DD4-E1E2-4AEC-BC84-8CD9BE3DD62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ED93C-69CB-442C-B0CD-C75F639CA04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66965-13EF-4E83-85B6-E55A436E99A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D60B8-E3B0-4E71-8684-87E899CE3F7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41084-6B39-4D6D-B5BF-3B937DD049A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DFC39-963D-414F-9EBC-5CC8E44D94D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47182-B67F-49C6-9FB1-4D9D942CC29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6451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6453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645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45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45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B2DE06AC-1447-4DCC-8F6F-EDD6B51A8FB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6453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2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1538" y="2143116"/>
            <a:ext cx="6077305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FF"/>
                </a:solidFill>
                <a:effectLst/>
              </a:rPr>
              <a:t>ST201 </a:t>
            </a:r>
          </a:p>
          <a:p>
            <a:pPr algn="ctr"/>
            <a:r>
              <a:rPr lang="th-TH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FF"/>
                </a:solidFill>
                <a:effectLst/>
              </a:rPr>
              <a:t>สถิติเพื่อการวิจัยทางธุรกิจ</a:t>
            </a:r>
            <a:endParaRPr lang="en-US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FF"/>
              </a:solidFill>
              <a:effectLst/>
            </a:endParaRPr>
          </a:p>
        </p:txBody>
      </p:sp>
      <p:pic>
        <p:nvPicPr>
          <p:cNvPr id="3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rgbClr val="33CC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55650" y="476250"/>
            <a:ext cx="7702550" cy="2089150"/>
          </a:xfrm>
        </p:spPr>
        <p:txBody>
          <a:bodyPr/>
          <a:lstStyle/>
          <a:p>
            <a:pPr eaLnBrk="1" hangingPunct="1">
              <a:defRPr/>
            </a:pPr>
            <a:r>
              <a:rPr lang="th-TH" sz="7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th-TH" sz="7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th-TH" sz="72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557338"/>
            <a:ext cx="8064500" cy="1752600"/>
          </a:xfrm>
        </p:spPr>
        <p:txBody>
          <a:bodyPr/>
          <a:lstStyle/>
          <a:p>
            <a:pPr eaLnBrk="1" hangingPunct="1">
              <a:defRPr/>
            </a:pPr>
            <a:r>
              <a:rPr lang="th-TH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การให้คำจำกัดความงานวิจัย</a:t>
            </a:r>
          </a:p>
        </p:txBody>
      </p:sp>
      <p:pic>
        <p:nvPicPr>
          <p:cNvPr id="4" name="Picture 3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5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คำจำกัดความงานวิจัย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ln w="57150" cmpd="thinThick">
            <a:solidFill>
              <a:srgbClr val="663300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b="1" dirty="0" smtClean="0">
                <a:solidFill>
                  <a:srgbClr val="663300"/>
                </a:solidFill>
              </a:rPr>
              <a:t> </a:t>
            </a:r>
            <a:endParaRPr lang="en-US" i="1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1928802"/>
            <a:ext cx="77153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เรียกอีกอย่างว่า “อภิธานศัพท์”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เขียนกําหนดไว้เพื่อให้ผู ้อ่านหรือผู้ศึกษางานวิจัยได้ทราบถึงความหมายที่แท้ จริงของคําบางคําที่อาจไม่เข้าใจได้ตรงกันหรืออาจเข้าใจไม่ครบถ้วนหรือเป็นคําเฉพาะที่ไม่คุ้นเคยในการใช้งานทั่วไป</a:t>
            </a:r>
            <a:endParaRPr lang="th-TH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5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หลักการเขียนคำจำกัดความงานวิจัย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ln w="57150" cmpd="thinThick">
            <a:solidFill>
              <a:srgbClr val="663300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b="1" dirty="0" smtClean="0">
                <a:solidFill>
                  <a:srgbClr val="663300"/>
                </a:solidFill>
              </a:rPr>
              <a:t> </a:t>
            </a:r>
            <a:endParaRPr lang="en-US" i="1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1928802"/>
            <a:ext cx="77153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ให้พิจารณาคําในชื่อเรื่องวัตถุประสงค์หรือขอบเขตว่ามีคําใดมี</a:t>
            </a:r>
          </a:p>
          <a:p>
            <a:r>
              <a:rPr lang="th-TH" dirty="0" smtClean="0">
                <a:solidFill>
                  <a:srgbClr val="000000"/>
                </a:solidFill>
              </a:rPr>
              <a:t>ลักษณะเฉพาะเป็นคําใหม่ หรืออาจตีความไม่ตรงกันบ้าง เมื่อพบแล้ว</a:t>
            </a:r>
          </a:p>
          <a:p>
            <a:r>
              <a:rPr lang="th-TH" dirty="0" smtClean="0">
                <a:solidFill>
                  <a:srgbClr val="000000"/>
                </a:solidFill>
              </a:rPr>
              <a:t>ให้เขียนความหมายเฉพาะของคําคํานั้น  และให้ระบุความหมาย</a:t>
            </a:r>
          </a:p>
          <a:p>
            <a:r>
              <a:rPr lang="th-TH" dirty="0" smtClean="0">
                <a:solidFill>
                  <a:srgbClr val="000000"/>
                </a:solidFill>
              </a:rPr>
              <a:t>เฉพาะในงานวิจั ยนี้เท่านั้น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ให้เรียงลําดับคําจํากัดความในตําแหน่งที่เหมาะสม  </a:t>
            </a:r>
            <a:endParaRPr lang="th-TH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5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ตัวอย่างคำจำกัดความงานวิจัย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ln w="57150" cmpd="thinThick">
            <a:solidFill>
              <a:srgbClr val="663300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b="1" dirty="0" smtClean="0">
                <a:solidFill>
                  <a:srgbClr val="663300"/>
                </a:solidFill>
              </a:rPr>
              <a:t> </a:t>
            </a:r>
            <a:endParaRPr lang="en-US" i="1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1928802"/>
            <a:ext cx="77153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</a:t>
            </a:r>
            <a:r>
              <a:rPr lang="th-TH" dirty="0" smtClean="0">
                <a:solidFill>
                  <a:srgbClr val="FF0000"/>
                </a:solidFill>
              </a:rPr>
              <a:t>เอกสารประกอบการสอน </a:t>
            </a:r>
            <a:r>
              <a:rPr lang="th-TH" dirty="0" smtClean="0">
                <a:solidFill>
                  <a:srgbClr val="000000"/>
                </a:solidFill>
              </a:rPr>
              <a:t>หมายถึง........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</a:t>
            </a:r>
            <a:r>
              <a:rPr lang="th-TH" dirty="0" smtClean="0">
                <a:solidFill>
                  <a:srgbClr val="FF0000"/>
                </a:solidFill>
              </a:rPr>
              <a:t>ครูผู้สอน</a:t>
            </a:r>
            <a:r>
              <a:rPr lang="th-TH" dirty="0" smtClean="0">
                <a:solidFill>
                  <a:srgbClr val="000000"/>
                </a:solidFill>
              </a:rPr>
              <a:t> หมายถึง .......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</a:t>
            </a:r>
            <a:r>
              <a:rPr lang="th-TH" dirty="0" smtClean="0">
                <a:solidFill>
                  <a:srgbClr val="FF0000"/>
                </a:solidFill>
              </a:rPr>
              <a:t>คู่มือการดําเนินการจัดการเรียนการสอน </a:t>
            </a:r>
            <a:r>
              <a:rPr lang="th-TH" dirty="0" smtClean="0">
                <a:solidFill>
                  <a:srgbClr val="000000"/>
                </a:solidFill>
              </a:rPr>
              <a:t>หมายถึง ......</a:t>
            </a:r>
          </a:p>
          <a:p>
            <a:pPr>
              <a:buFont typeface="Arial" pitchFamily="34" charset="0"/>
              <a:buChar char="•"/>
            </a:pPr>
            <a:endParaRPr lang="th-TH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5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แบบฝึกหัดในชั้นเรียน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ln w="57150" cmpd="thinThick">
            <a:solidFill>
              <a:srgbClr val="663300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b="1" dirty="0" smtClean="0">
                <a:solidFill>
                  <a:srgbClr val="663300"/>
                </a:solidFill>
              </a:rPr>
              <a:t> </a:t>
            </a:r>
            <a:endParaRPr lang="en-US" i="1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1928802"/>
            <a:ext cx="77153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ชื่อเรื่องงานวิจัย....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วัตถุประสงค์งานวิจัย ....</a:t>
            </a:r>
          </a:p>
          <a:p>
            <a:pPr>
              <a:buFont typeface="Arial" pitchFamily="34" charset="0"/>
              <a:buChar char="•"/>
            </a:pPr>
            <a:r>
              <a:rPr lang="th-TH" dirty="0" smtClean="0">
                <a:solidFill>
                  <a:srgbClr val="000000"/>
                </a:solidFill>
              </a:rPr>
              <a:t> คำจำกัดความที่ใช้ในงานวิจัย ....</a:t>
            </a:r>
          </a:p>
          <a:p>
            <a:pPr marL="514350" indent="-514350"/>
            <a:r>
              <a:rPr lang="th-TH" dirty="0" smtClean="0">
                <a:solidFill>
                  <a:srgbClr val="000000"/>
                </a:solidFill>
              </a:rPr>
              <a:t>   </a:t>
            </a:r>
          </a:p>
          <a:p>
            <a:pPr>
              <a:buFont typeface="Arial" pitchFamily="34" charset="0"/>
              <a:buChar char="•"/>
            </a:pPr>
            <a:endParaRPr lang="th-TH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glittergraphics.org/graphics/thank-you/images/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71546"/>
            <a:ext cx="4762500" cy="3190876"/>
          </a:xfrm>
          <a:prstGeom prst="rect">
            <a:avLst/>
          </a:prstGeom>
          <a:noFill/>
        </p:spPr>
      </p:pic>
      <p:pic>
        <p:nvPicPr>
          <p:cNvPr id="6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amwork">
  <a:themeElements>
    <a:clrScheme name="Teamwork 5">
      <a:dk1>
        <a:srgbClr val="8ABA8D"/>
      </a:dk1>
      <a:lt1>
        <a:srgbClr val="FFFFFF"/>
      </a:lt1>
      <a:dk2>
        <a:srgbClr val="6FB56D"/>
      </a:dk2>
      <a:lt2>
        <a:srgbClr val="DCF1F4"/>
      </a:lt2>
      <a:accent1>
        <a:srgbClr val="2E7E2E"/>
      </a:accent1>
      <a:accent2>
        <a:srgbClr val="25735D"/>
      </a:accent2>
      <a:accent3>
        <a:srgbClr val="BBD7BA"/>
      </a:accent3>
      <a:accent4>
        <a:srgbClr val="DADADA"/>
      </a:accent4>
      <a:accent5>
        <a:srgbClr val="ADC0AD"/>
      </a:accent5>
      <a:accent6>
        <a:srgbClr val="206853"/>
      </a:accent6>
      <a:hlink>
        <a:srgbClr val="FFFF00"/>
      </a:hlink>
      <a:folHlink>
        <a:srgbClr val="FFF4BF"/>
      </a:folHlink>
    </a:clrScheme>
    <a:fontScheme name="Teamwork">
      <a:majorFont>
        <a:latin typeface="Garamond"/>
        <a:ea typeface=""/>
        <a:cs typeface="Angsana New"/>
      </a:majorFont>
      <a:minorFont>
        <a:latin typeface="Garamond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lnDef>
  </a:objectDefaults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1459</TotalTime>
  <Words>186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Teamwork</vt:lpstr>
      <vt:lpstr>Slide 1</vt:lpstr>
      <vt:lpstr>  </vt:lpstr>
      <vt:lpstr>คำจำกัดความงานวิจัย</vt:lpstr>
      <vt:lpstr>หลักการเขียนคำจำกัดความงานวิจัย</vt:lpstr>
      <vt:lpstr>ตัวอย่างคำจำกัดความงานวิจัย</vt:lpstr>
      <vt:lpstr>แบบฝึกหัดในชั้นเรียน</vt:lpstr>
      <vt:lpstr>Slide 7</vt:lpstr>
    </vt:vector>
  </TitlesOfParts>
  <Company>iLLUSiON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การวิจัยทางธุรกิจและการจัดการ Business and Management Research Methodology</dc:title>
  <dc:creator>administrator</dc:creator>
  <cp:lastModifiedBy>Chan-ITDSG</cp:lastModifiedBy>
  <cp:revision>135</cp:revision>
  <dcterms:created xsi:type="dcterms:W3CDTF">2008-11-28T04:58:56Z</dcterms:created>
  <dcterms:modified xsi:type="dcterms:W3CDTF">2013-07-12T02:52:03Z</dcterms:modified>
</cp:coreProperties>
</file>